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9" r:id="rId4"/>
    <p:sldId id="280" r:id="rId5"/>
    <p:sldId id="281" r:id="rId6"/>
    <p:sldId id="282" r:id="rId7"/>
    <p:sldId id="269" r:id="rId8"/>
    <p:sldId id="283" r:id="rId9"/>
    <p:sldId id="28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90CE8A-FD1C-4848-B904-B4EA7B152E2B}" v="24" dt="2026-03-09T06:48:53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perations Manager" userId="366f8832-2386-440d-83ff-11b4003cd37c" providerId="ADAL" clId="{C04E9225-630F-4D39-A654-F743450AA07F}"/>
    <pc:docChg chg="undo custSel addSld modSld">
      <pc:chgData name="Operations Manager" userId="366f8832-2386-440d-83ff-11b4003cd37c" providerId="ADAL" clId="{C04E9225-630F-4D39-A654-F743450AA07F}" dt="2026-03-09T06:52:20.255" v="956" actId="20577"/>
      <pc:docMkLst>
        <pc:docMk/>
      </pc:docMkLst>
      <pc:sldChg chg="modSp mod">
        <pc:chgData name="Operations Manager" userId="366f8832-2386-440d-83ff-11b4003cd37c" providerId="ADAL" clId="{C04E9225-630F-4D39-A654-F743450AA07F}" dt="2026-03-09T06:49:30.140" v="864" actId="313"/>
        <pc:sldMkLst>
          <pc:docMk/>
          <pc:sldMk cId="114910836" sldId="256"/>
        </pc:sldMkLst>
        <pc:spChg chg="mod">
          <ac:chgData name="Operations Manager" userId="366f8832-2386-440d-83ff-11b4003cd37c" providerId="ADAL" clId="{C04E9225-630F-4D39-A654-F743450AA07F}" dt="2026-03-09T06:49:30.140" v="864" actId="313"/>
          <ac:spMkLst>
            <pc:docMk/>
            <pc:sldMk cId="114910836" sldId="256"/>
            <ac:spMk id="3" creationId="{69F22924-9269-4F51-BE0E-416CBCCABD3F}"/>
          </ac:spMkLst>
        </pc:spChg>
      </pc:sldChg>
      <pc:sldChg chg="modSp mod">
        <pc:chgData name="Operations Manager" userId="366f8832-2386-440d-83ff-11b4003cd37c" providerId="ADAL" clId="{C04E9225-630F-4D39-A654-F743450AA07F}" dt="2026-03-09T06:32:56.909" v="67" actId="113"/>
        <pc:sldMkLst>
          <pc:docMk/>
          <pc:sldMk cId="3369240435" sldId="257"/>
        </pc:sldMkLst>
        <pc:spChg chg="mod">
          <ac:chgData name="Operations Manager" userId="366f8832-2386-440d-83ff-11b4003cd37c" providerId="ADAL" clId="{C04E9225-630F-4D39-A654-F743450AA07F}" dt="2026-03-09T06:32:22.155" v="62" actId="20577"/>
          <ac:spMkLst>
            <pc:docMk/>
            <pc:sldMk cId="3369240435" sldId="257"/>
            <ac:spMk id="2" creationId="{D3EE76FC-4415-42F2-9F38-FC8F402656BB}"/>
          </ac:spMkLst>
        </pc:spChg>
        <pc:spChg chg="mod">
          <ac:chgData name="Operations Manager" userId="366f8832-2386-440d-83ff-11b4003cd37c" providerId="ADAL" clId="{C04E9225-630F-4D39-A654-F743450AA07F}" dt="2026-03-09T06:32:56.909" v="67" actId="113"/>
          <ac:spMkLst>
            <pc:docMk/>
            <pc:sldMk cId="3369240435" sldId="257"/>
            <ac:spMk id="3" creationId="{9C4067BF-FB7F-4A78-AB26-44FA7010AAFB}"/>
          </ac:spMkLst>
        </pc:spChg>
      </pc:sldChg>
      <pc:sldChg chg="modSp mod">
        <pc:chgData name="Operations Manager" userId="366f8832-2386-440d-83ff-11b4003cd37c" providerId="ADAL" clId="{C04E9225-630F-4D39-A654-F743450AA07F}" dt="2026-03-09T06:52:20.255" v="956" actId="20577"/>
        <pc:sldMkLst>
          <pc:docMk/>
          <pc:sldMk cId="1757279441" sldId="269"/>
        </pc:sldMkLst>
        <pc:spChg chg="mod">
          <ac:chgData name="Operations Manager" userId="366f8832-2386-440d-83ff-11b4003cd37c" providerId="ADAL" clId="{C04E9225-630F-4D39-A654-F743450AA07F}" dt="2026-03-09T06:45:25.952" v="751"/>
          <ac:spMkLst>
            <pc:docMk/>
            <pc:sldMk cId="1757279441" sldId="269"/>
            <ac:spMk id="2" creationId="{B2A2C3B8-9B56-DA9F-A598-FBB8F1884124}"/>
          </ac:spMkLst>
        </pc:spChg>
        <pc:spChg chg="mod">
          <ac:chgData name="Operations Manager" userId="366f8832-2386-440d-83ff-11b4003cd37c" providerId="ADAL" clId="{C04E9225-630F-4D39-A654-F743450AA07F}" dt="2026-03-09T06:52:20.255" v="956" actId="20577"/>
          <ac:spMkLst>
            <pc:docMk/>
            <pc:sldMk cId="1757279441" sldId="269"/>
            <ac:spMk id="3" creationId="{13D72FE5-C8C0-E9F3-FC05-154C0A64DC9B}"/>
          </ac:spMkLst>
        </pc:spChg>
      </pc:sldChg>
      <pc:sldChg chg="modSp mod">
        <pc:chgData name="Operations Manager" userId="366f8832-2386-440d-83ff-11b4003cd37c" providerId="ADAL" clId="{C04E9225-630F-4D39-A654-F743450AA07F}" dt="2026-03-09T06:34:44.689" v="207" actId="20577"/>
        <pc:sldMkLst>
          <pc:docMk/>
          <pc:sldMk cId="3062746256" sldId="279"/>
        </pc:sldMkLst>
        <pc:spChg chg="mod">
          <ac:chgData name="Operations Manager" userId="366f8832-2386-440d-83ff-11b4003cd37c" providerId="ADAL" clId="{C04E9225-630F-4D39-A654-F743450AA07F}" dt="2026-03-09T06:33:12.132" v="95" actId="20577"/>
          <ac:spMkLst>
            <pc:docMk/>
            <pc:sldMk cId="3062746256" sldId="279"/>
            <ac:spMk id="2" creationId="{6FBD762C-833A-0CA5-F234-21BF28608883}"/>
          </ac:spMkLst>
        </pc:spChg>
        <pc:spChg chg="mod">
          <ac:chgData name="Operations Manager" userId="366f8832-2386-440d-83ff-11b4003cd37c" providerId="ADAL" clId="{C04E9225-630F-4D39-A654-F743450AA07F}" dt="2026-03-09T06:34:44.689" v="207" actId="20577"/>
          <ac:spMkLst>
            <pc:docMk/>
            <pc:sldMk cId="3062746256" sldId="279"/>
            <ac:spMk id="5" creationId="{2C21BB71-7757-D717-682C-37B9F3B21403}"/>
          </ac:spMkLst>
        </pc:spChg>
      </pc:sldChg>
      <pc:sldChg chg="delSp modSp mod">
        <pc:chgData name="Operations Manager" userId="366f8832-2386-440d-83ff-11b4003cd37c" providerId="ADAL" clId="{C04E9225-630F-4D39-A654-F743450AA07F}" dt="2026-03-09T06:39:09.842" v="631" actId="27636"/>
        <pc:sldMkLst>
          <pc:docMk/>
          <pc:sldMk cId="3695932461" sldId="280"/>
        </pc:sldMkLst>
        <pc:spChg chg="mod">
          <ac:chgData name="Operations Manager" userId="366f8832-2386-440d-83ff-11b4003cd37c" providerId="ADAL" clId="{C04E9225-630F-4D39-A654-F743450AA07F}" dt="2026-03-09T06:35:02.045" v="208"/>
          <ac:spMkLst>
            <pc:docMk/>
            <pc:sldMk cId="3695932461" sldId="280"/>
            <ac:spMk id="2" creationId="{2338B34F-3859-D1DE-F76C-FB013D7BC863}"/>
          </ac:spMkLst>
        </pc:spChg>
        <pc:spChg chg="mod">
          <ac:chgData name="Operations Manager" userId="366f8832-2386-440d-83ff-11b4003cd37c" providerId="ADAL" clId="{C04E9225-630F-4D39-A654-F743450AA07F}" dt="2026-03-09T06:39:09.842" v="631" actId="27636"/>
          <ac:spMkLst>
            <pc:docMk/>
            <pc:sldMk cId="3695932461" sldId="280"/>
            <ac:spMk id="3" creationId="{C726DA6C-D163-3AA8-D887-459CEFDB3362}"/>
          </ac:spMkLst>
        </pc:spChg>
        <pc:spChg chg="del mod">
          <ac:chgData name="Operations Manager" userId="366f8832-2386-440d-83ff-11b4003cd37c" providerId="ADAL" clId="{C04E9225-630F-4D39-A654-F743450AA07F}" dt="2026-03-09T06:35:50.843" v="247"/>
          <ac:spMkLst>
            <pc:docMk/>
            <pc:sldMk cId="3695932461" sldId="280"/>
            <ac:spMk id="14" creationId="{1F08B2B2-474F-D815-D8D6-A694E55AA503}"/>
          </ac:spMkLst>
        </pc:spChg>
        <pc:graphicFrameChg chg="mod modGraphic">
          <ac:chgData name="Operations Manager" userId="366f8832-2386-440d-83ff-11b4003cd37c" providerId="ADAL" clId="{C04E9225-630F-4D39-A654-F743450AA07F}" dt="2026-03-09T06:37:37.568" v="420" actId="1076"/>
          <ac:graphicFrameMkLst>
            <pc:docMk/>
            <pc:sldMk cId="3695932461" sldId="280"/>
            <ac:graphicFrameMk id="12" creationId="{76D642CA-9186-0A20-CC2A-F566DFD99C26}"/>
          </ac:graphicFrameMkLst>
        </pc:graphicFrameChg>
      </pc:sldChg>
      <pc:sldChg chg="addSp delSp modSp mod">
        <pc:chgData name="Operations Manager" userId="366f8832-2386-440d-83ff-11b4003cd37c" providerId="ADAL" clId="{C04E9225-630F-4D39-A654-F743450AA07F}" dt="2026-03-09T06:43:58.006" v="707" actId="15"/>
        <pc:sldMkLst>
          <pc:docMk/>
          <pc:sldMk cId="3130911805" sldId="281"/>
        </pc:sldMkLst>
        <pc:spChg chg="mod">
          <ac:chgData name="Operations Manager" userId="366f8832-2386-440d-83ff-11b4003cd37c" providerId="ADAL" clId="{C04E9225-630F-4D39-A654-F743450AA07F}" dt="2026-03-09T06:42:30.659" v="670" actId="20577"/>
          <ac:spMkLst>
            <pc:docMk/>
            <pc:sldMk cId="3130911805" sldId="281"/>
            <ac:spMk id="2" creationId="{0B81D651-65D0-D4F3-89DA-237B8E8B2A1D}"/>
          </ac:spMkLst>
        </pc:spChg>
        <pc:spChg chg="del mod">
          <ac:chgData name="Operations Manager" userId="366f8832-2386-440d-83ff-11b4003cd37c" providerId="ADAL" clId="{C04E9225-630F-4D39-A654-F743450AA07F}" dt="2026-03-09T06:42:56.263" v="675" actId="478"/>
          <ac:spMkLst>
            <pc:docMk/>
            <pc:sldMk cId="3130911805" sldId="281"/>
            <ac:spMk id="3" creationId="{B25F9F16-913E-8132-0103-00355565FCE4}"/>
          </ac:spMkLst>
        </pc:spChg>
        <pc:spChg chg="del">
          <ac:chgData name="Operations Manager" userId="366f8832-2386-440d-83ff-11b4003cd37c" providerId="ADAL" clId="{C04E9225-630F-4D39-A654-F743450AA07F}" dt="2026-03-09T06:43:14.867" v="679" actId="478"/>
          <ac:spMkLst>
            <pc:docMk/>
            <pc:sldMk cId="3130911805" sldId="281"/>
            <ac:spMk id="7" creationId="{F3728B5C-44B4-EB38-5140-4CBC7869E960}"/>
          </ac:spMkLst>
        </pc:spChg>
        <pc:spChg chg="add mod">
          <ac:chgData name="Operations Manager" userId="366f8832-2386-440d-83ff-11b4003cd37c" providerId="ADAL" clId="{C04E9225-630F-4D39-A654-F743450AA07F}" dt="2026-03-09T06:43:58.006" v="707" actId="15"/>
          <ac:spMkLst>
            <pc:docMk/>
            <pc:sldMk cId="3130911805" sldId="281"/>
            <ac:spMk id="9" creationId="{418463A6-31B9-5FD6-3D93-B3D2BC28437F}"/>
          </ac:spMkLst>
        </pc:spChg>
        <pc:spChg chg="del">
          <ac:chgData name="Operations Manager" userId="366f8832-2386-440d-83ff-11b4003cd37c" providerId="ADAL" clId="{C04E9225-630F-4D39-A654-F743450AA07F}" dt="2026-03-09T06:43:19.966" v="681" actId="478"/>
          <ac:spMkLst>
            <pc:docMk/>
            <pc:sldMk cId="3130911805" sldId="281"/>
            <ac:spMk id="10" creationId="{3E574200-482C-0714-74AD-A5B24A2EF6EE}"/>
          </ac:spMkLst>
        </pc:spChg>
        <pc:graphicFrameChg chg="del">
          <ac:chgData name="Operations Manager" userId="366f8832-2386-440d-83ff-11b4003cd37c" providerId="ADAL" clId="{C04E9225-630F-4D39-A654-F743450AA07F}" dt="2026-03-09T06:43:12.648" v="678" actId="478"/>
          <ac:graphicFrameMkLst>
            <pc:docMk/>
            <pc:sldMk cId="3130911805" sldId="281"/>
            <ac:graphicFrameMk id="4" creationId="{D56FCE00-C06D-D644-92DE-FF39B5EBF233}"/>
          </ac:graphicFrameMkLst>
        </pc:graphicFrameChg>
        <pc:graphicFrameChg chg="del">
          <ac:chgData name="Operations Manager" userId="366f8832-2386-440d-83ff-11b4003cd37c" providerId="ADAL" clId="{C04E9225-630F-4D39-A654-F743450AA07F}" dt="2026-03-09T06:43:17.167" v="680" actId="478"/>
          <ac:graphicFrameMkLst>
            <pc:docMk/>
            <pc:sldMk cId="3130911805" sldId="281"/>
            <ac:graphicFrameMk id="8" creationId="{79EC5079-716C-98D9-B6F5-CB48DEC3137C}"/>
          </ac:graphicFrameMkLst>
        </pc:graphicFrameChg>
      </pc:sldChg>
      <pc:sldChg chg="modSp mod">
        <pc:chgData name="Operations Manager" userId="366f8832-2386-440d-83ff-11b4003cd37c" providerId="ADAL" clId="{C04E9225-630F-4D39-A654-F743450AA07F}" dt="2026-03-09T06:44:56.270" v="750" actId="27636"/>
        <pc:sldMkLst>
          <pc:docMk/>
          <pc:sldMk cId="3905572383" sldId="282"/>
        </pc:sldMkLst>
        <pc:spChg chg="mod">
          <ac:chgData name="Operations Manager" userId="366f8832-2386-440d-83ff-11b4003cd37c" providerId="ADAL" clId="{C04E9225-630F-4D39-A654-F743450AA07F}" dt="2026-03-09T06:44:08.775" v="719" actId="20577"/>
          <ac:spMkLst>
            <pc:docMk/>
            <pc:sldMk cId="3905572383" sldId="282"/>
            <ac:spMk id="2" creationId="{F354F1BB-E9D8-5DCC-2E5E-EE6DB2684164}"/>
          </ac:spMkLst>
        </pc:spChg>
        <pc:spChg chg="mod">
          <ac:chgData name="Operations Manager" userId="366f8832-2386-440d-83ff-11b4003cd37c" providerId="ADAL" clId="{C04E9225-630F-4D39-A654-F743450AA07F}" dt="2026-03-09T06:44:56.270" v="750" actId="27636"/>
          <ac:spMkLst>
            <pc:docMk/>
            <pc:sldMk cId="3905572383" sldId="282"/>
            <ac:spMk id="3" creationId="{15D0C861-DC5B-8319-C4BE-35CA1A7C7A65}"/>
          </ac:spMkLst>
        </pc:spChg>
      </pc:sldChg>
      <pc:sldChg chg="modSp mod">
        <pc:chgData name="Operations Manager" userId="366f8832-2386-440d-83ff-11b4003cd37c" providerId="ADAL" clId="{C04E9225-630F-4D39-A654-F743450AA07F}" dt="2026-03-09T06:48:02.150" v="856" actId="15"/>
        <pc:sldMkLst>
          <pc:docMk/>
          <pc:sldMk cId="3782951935" sldId="283"/>
        </pc:sldMkLst>
        <pc:spChg chg="mod">
          <ac:chgData name="Operations Manager" userId="366f8832-2386-440d-83ff-11b4003cd37c" providerId="ADAL" clId="{C04E9225-630F-4D39-A654-F743450AA07F}" dt="2026-03-09T06:47:40.255" v="849" actId="113"/>
          <ac:spMkLst>
            <pc:docMk/>
            <pc:sldMk cId="3782951935" sldId="283"/>
            <ac:spMk id="2" creationId="{CF97291E-4882-1379-5403-DDFDC21DBFCB}"/>
          </ac:spMkLst>
        </pc:spChg>
        <pc:spChg chg="mod">
          <ac:chgData name="Operations Manager" userId="366f8832-2386-440d-83ff-11b4003cd37c" providerId="ADAL" clId="{C04E9225-630F-4D39-A654-F743450AA07F}" dt="2026-03-09T06:48:02.150" v="856" actId="15"/>
          <ac:spMkLst>
            <pc:docMk/>
            <pc:sldMk cId="3782951935" sldId="283"/>
            <ac:spMk id="3" creationId="{BA780AB4-2143-5FE2-9011-18E1861C3074}"/>
          </ac:spMkLst>
        </pc:spChg>
      </pc:sldChg>
      <pc:sldChg chg="modSp add mod">
        <pc:chgData name="Operations Manager" userId="366f8832-2386-440d-83ff-11b4003cd37c" providerId="ADAL" clId="{C04E9225-630F-4D39-A654-F743450AA07F}" dt="2026-03-09T06:48:58.777" v="863" actId="15"/>
        <pc:sldMkLst>
          <pc:docMk/>
          <pc:sldMk cId="64494133" sldId="284"/>
        </pc:sldMkLst>
        <pc:spChg chg="mod">
          <ac:chgData name="Operations Manager" userId="366f8832-2386-440d-83ff-11b4003cd37c" providerId="ADAL" clId="{C04E9225-630F-4D39-A654-F743450AA07F}" dt="2026-03-09T06:48:46.689" v="858"/>
          <ac:spMkLst>
            <pc:docMk/>
            <pc:sldMk cId="64494133" sldId="284"/>
            <ac:spMk id="2" creationId="{7AA61F22-53BE-B87E-80A2-6DA455A3B5EB}"/>
          </ac:spMkLst>
        </pc:spChg>
        <pc:spChg chg="mod">
          <ac:chgData name="Operations Manager" userId="366f8832-2386-440d-83ff-11b4003cd37c" providerId="ADAL" clId="{C04E9225-630F-4D39-A654-F743450AA07F}" dt="2026-03-09T06:48:58.777" v="863" actId="15"/>
          <ac:spMkLst>
            <pc:docMk/>
            <pc:sldMk cId="64494133" sldId="284"/>
            <ac:spMk id="3" creationId="{5BEFA11B-D66B-9101-87F4-111672D6E98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0037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851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841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38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712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5741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871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2704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0067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6419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616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B3627C-2C55-4F56-A829-282CDF43AAA3}" type="datetimeFigureOut">
              <a:rPr lang="en-AU" smtClean="0"/>
              <a:t>9/03/2026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978B9096-A616-432A-AE76-635E3F2063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5856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7B2F-9915-4586-8186-435B97A10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354" y="1882723"/>
            <a:ext cx="10011831" cy="2623885"/>
          </a:xfrm>
        </p:spPr>
        <p:txBody>
          <a:bodyPr anchor="ctr">
            <a:norm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Agency FB" panose="020B0503020202020204" pitchFamily="34" charset="0"/>
                <a:cs typeface="Aharoni" panose="020B0604020202020204" pitchFamily="2" charset="-79"/>
              </a:rPr>
              <a:t>CRONULLA-SUTHERLAND </a:t>
            </a:r>
            <a:br>
              <a:rPr lang="en-US" b="1" dirty="0">
                <a:solidFill>
                  <a:schemeClr val="tx1"/>
                </a:solidFill>
                <a:latin typeface="Agency FB" panose="020B0503020202020204" pitchFamily="34" charset="0"/>
                <a:cs typeface="Aharoni" panose="020B0604020202020204" pitchFamily="2" charset="-79"/>
              </a:rPr>
            </a:br>
            <a:r>
              <a:rPr lang="en-US" b="1" dirty="0">
                <a:solidFill>
                  <a:schemeClr val="tx1"/>
                </a:solidFill>
                <a:latin typeface="Agency FB" panose="020B0503020202020204" pitchFamily="34" charset="0"/>
                <a:cs typeface="Aharoni" panose="020B0604020202020204" pitchFamily="2" charset="-79"/>
              </a:rPr>
              <a:t>JUNIOR RUGBY LEAGUE</a:t>
            </a:r>
            <a:endParaRPr lang="en-AU" b="1" dirty="0">
              <a:solidFill>
                <a:schemeClr val="tx1"/>
              </a:solidFill>
              <a:latin typeface="Agency FB" panose="020B0503020202020204" pitchFamily="34" charset="0"/>
              <a:cs typeface="Aharoni" panose="020B0604020202020204" pitchFamily="2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F22924-9269-4F51-BE0E-416CBCCAB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2722" y="4047872"/>
            <a:ext cx="5433479" cy="1234345"/>
          </a:xfrm>
        </p:spPr>
        <p:txBody>
          <a:bodyPr anchor="ctr">
            <a:normAutofit/>
          </a:bodyPr>
          <a:lstStyle/>
          <a:p>
            <a:pPr algn="l"/>
            <a:r>
              <a:rPr lang="en-US" sz="2600" dirty="0">
                <a:solidFill>
                  <a:schemeClr val="bg1"/>
                </a:solidFill>
                <a:latin typeface="Agency FB" panose="020B0503020202020204" pitchFamily="34" charset="0"/>
              </a:rPr>
              <a:t>Under 17 + 18 Competition Integration</a:t>
            </a:r>
          </a:p>
        </p:txBody>
      </p:sp>
      <p:pic>
        <p:nvPicPr>
          <p:cNvPr id="29" name="Picture 28" descr="Logo, company name&#10;&#10;Description automatically generated">
            <a:extLst>
              <a:ext uri="{FF2B5EF4-FFF2-40B4-BE49-F238E27FC236}">
                <a16:creationId xmlns:a16="http://schemas.microsoft.com/office/drawing/2014/main" id="{20632BD5-9A9E-4C8A-9753-CC3A81F99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66052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10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E76FC-4415-42F2-9F38-FC8F40265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466" y="1128408"/>
            <a:ext cx="2947482" cy="4601183"/>
          </a:xfrm>
        </p:spPr>
        <p:txBody>
          <a:bodyPr/>
          <a:lstStyle/>
          <a:p>
            <a:r>
              <a:rPr lang="en-US" dirty="0"/>
              <a:t>Purpose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067BF-FB7F-4A78-AB26-44FA7010A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/>
              <a:t>The purpose of this proposal is to improve participation, competition balance, and player development by combining the Under 17 and Under 18 competitions into a single Under 18 competition with three graded divisions</a:t>
            </a:r>
          </a:p>
          <a:p>
            <a:pPr marL="457200" indent="-457200">
              <a:buAutoNum type="arabicPeriod"/>
            </a:pPr>
            <a:r>
              <a:rPr lang="en-US" dirty="0"/>
              <a:t>This model allows players to compete at a level that best suits their ability, physical development, and team strength, while ensuring clubs can continue to field teams without the risk of forfeits or uneven competitions.</a:t>
            </a:r>
            <a:endParaRPr lang="en-AU" dirty="0"/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566B92C6-0D9B-4927-96E2-C2C4D01861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66052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40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D762C-833A-0CA5-F234-21BF28608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Change is Needed </a:t>
            </a:r>
            <a:endParaRPr lang="en-AU" dirty="0"/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B815CA89-52CD-52A7-42D2-ED41DB3232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66052" cy="726969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2C21BB71-7757-D717-682C-37B9F3B214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9" y="967602"/>
            <a:ext cx="7469292" cy="4913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800" b="1" dirty="0"/>
              <a:t>Current Challenges</a:t>
            </a:r>
          </a:p>
          <a:p>
            <a:r>
              <a:rPr lang="en-US" dirty="0"/>
              <a:t>Clubs and the league are currently experiencing several issues with the separate Under 17 and Under 18 competitions:</a:t>
            </a:r>
          </a:p>
          <a:p>
            <a:pPr lvl="1"/>
            <a:r>
              <a:rPr lang="en-US" sz="1600" b="1" dirty="0"/>
              <a:t>Participation Pressure</a:t>
            </a:r>
            <a:endParaRPr lang="en-US" sz="1600" dirty="0"/>
          </a:p>
          <a:p>
            <a:pPr lvl="2"/>
            <a:r>
              <a:rPr lang="en-US" sz="1400" dirty="0"/>
              <a:t>Declining or inconsistent team numbers in each age group.</a:t>
            </a:r>
          </a:p>
          <a:p>
            <a:pPr lvl="2"/>
            <a:r>
              <a:rPr lang="en-US" sz="1400" dirty="0"/>
              <a:t>Some clubs unable to field both U17 and U18 teams.</a:t>
            </a:r>
          </a:p>
          <a:p>
            <a:pPr lvl="1"/>
            <a:r>
              <a:rPr lang="en-US" sz="1600" b="1" dirty="0"/>
              <a:t>Uneven Competitions</a:t>
            </a:r>
            <a:endParaRPr lang="en-US" sz="1600" dirty="0"/>
          </a:p>
          <a:p>
            <a:pPr lvl="2"/>
            <a:r>
              <a:rPr lang="en-US" sz="1400" dirty="0"/>
              <a:t>Large score margins due to ability gaps.</a:t>
            </a:r>
          </a:p>
          <a:p>
            <a:pPr lvl="2"/>
            <a:r>
              <a:rPr lang="en-US" sz="1400" dirty="0"/>
              <a:t>Limited meaningful competition for developing players.</a:t>
            </a:r>
          </a:p>
          <a:p>
            <a:pPr lvl="1"/>
            <a:r>
              <a:rPr lang="en-US" sz="1600" b="1" dirty="0"/>
              <a:t>Player Retention Risks</a:t>
            </a:r>
            <a:endParaRPr lang="en-US" sz="1600" dirty="0"/>
          </a:p>
          <a:p>
            <a:pPr lvl="2"/>
            <a:r>
              <a:rPr lang="en-US" sz="1400" dirty="0"/>
              <a:t>Players leaving the game due to mismatched competition levels.</a:t>
            </a:r>
          </a:p>
          <a:p>
            <a:pPr lvl="2"/>
            <a:r>
              <a:rPr lang="en-US" sz="1400" dirty="0"/>
              <a:t>Players struggling to transition from junior to senior rugby league.</a:t>
            </a:r>
          </a:p>
          <a:p>
            <a:pPr lvl="2"/>
            <a:r>
              <a:rPr lang="en-US" sz="1400" dirty="0"/>
              <a:t>Increased travel to players who want to play locally.</a:t>
            </a:r>
          </a:p>
          <a:p>
            <a:pPr lvl="2"/>
            <a:r>
              <a:rPr lang="en-US" sz="1400" dirty="0"/>
              <a:t>Day of play inconsistencies.</a:t>
            </a:r>
          </a:p>
          <a:p>
            <a:pPr lvl="1"/>
            <a:r>
              <a:rPr lang="en-US" sz="1600" b="1" dirty="0"/>
              <a:t>Administration Complexity</a:t>
            </a:r>
            <a:endParaRPr lang="en-US" sz="1600" dirty="0"/>
          </a:p>
          <a:p>
            <a:pPr lvl="2"/>
            <a:r>
              <a:rPr lang="en-US" sz="1400" dirty="0"/>
              <a:t>Managing two competitions with inconsistent team numbers.</a:t>
            </a:r>
          </a:p>
          <a:p>
            <a:pPr lvl="2"/>
            <a:r>
              <a:rPr lang="en-US" sz="1400" dirty="0"/>
              <a:t>Increased byes and scheduling challenges.</a:t>
            </a:r>
          </a:p>
        </p:txBody>
      </p:sp>
    </p:spTree>
    <p:extLst>
      <p:ext uri="{BB962C8B-B14F-4D97-AF65-F5344CB8AC3E}">
        <p14:creationId xmlns:p14="http://schemas.microsoft.com/office/powerpoint/2010/main" val="3062746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8B34F-3859-D1DE-F76C-FB013D7BC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Proposed Competition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6DA6C-D163-3AA8-D887-459CEFDB3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11069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AU" dirty="0"/>
              <a:t>New Competition Structure</a:t>
            </a:r>
          </a:p>
          <a:p>
            <a:pPr marL="182880" marR="0" lvl="0" indent="-18288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40BAD2"/>
              </a:buClr>
              <a:buSzTx/>
              <a:buFont typeface="Wingdings 2" pitchFamily="18" charset="2"/>
              <a:buChar char=""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Below is a guideline to how the basis of teams will be made up of. Clubs have the ability to grade individual players based on their ability and ambition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576C3D7B-1A66-99C7-D2DF-EEE73650B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66052" cy="726969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6D642CA-9186-0A20-CC2A-F566DFD99C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610611"/>
              </p:ext>
            </p:extLst>
          </p:nvPr>
        </p:nvGraphicFramePr>
        <p:xfrm>
          <a:off x="3869268" y="2519172"/>
          <a:ext cx="7315200" cy="3474720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3838275848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41483422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9463838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Division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Player Profile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Purpose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6782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Division 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Strongest teams (2025 Under 17 Gold + Top Under 16 Gold sides)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High performance pathway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7747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Division 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Competitive teams (2025 Under 17 Silver + Average Under 16 Gold Sides)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Balanced competition for intermediate level players (future A Grade players)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6366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/>
                        <a:t>Division 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Development teams (2025 Under 16 Silver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AU" dirty="0"/>
                        <a:t>Participation and retention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747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A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A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A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544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932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1D651-65D0-D4F3-89DA-237B8E8B2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Player Eligibility</a:t>
            </a:r>
            <a:endParaRPr lang="en-AU" dirty="0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C72322C6-D730-85A3-5DCE-732DE637E6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66052" cy="726969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18463A6-31B9-5FD6-3D93-B3D2BC284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0546" y="864108"/>
            <a:ext cx="7315200" cy="5120640"/>
          </a:xfrm>
        </p:spPr>
        <p:txBody>
          <a:bodyPr/>
          <a:lstStyle/>
          <a:p>
            <a:r>
              <a:rPr lang="en-US" dirty="0"/>
              <a:t>Age Eligibility</a:t>
            </a:r>
          </a:p>
          <a:p>
            <a:pPr lvl="1"/>
            <a:r>
              <a:rPr lang="en-US" dirty="0"/>
              <a:t>Players turning 17 or 18 in the calendar year are eligible.</a:t>
            </a:r>
          </a:p>
          <a:p>
            <a:r>
              <a:rPr lang="en-US" b="1" dirty="0"/>
              <a:t>Movement Between Teams</a:t>
            </a:r>
          </a:p>
          <a:p>
            <a:r>
              <a:rPr lang="en-US" dirty="0"/>
              <a:t>Players may move between divisions based on:</a:t>
            </a:r>
          </a:p>
          <a:p>
            <a:pPr lvl="1"/>
            <a:r>
              <a:rPr lang="en-US" dirty="0"/>
              <a:t>Development</a:t>
            </a:r>
          </a:p>
          <a:p>
            <a:pPr lvl="1"/>
            <a:r>
              <a:rPr lang="en-US" dirty="0"/>
              <a:t>Team needs</a:t>
            </a:r>
          </a:p>
          <a:p>
            <a:pPr lvl="1"/>
            <a:r>
              <a:rPr lang="en-US" dirty="0"/>
              <a:t>Player wellbeing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30911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4F1BB-E9D8-5DCC-2E5E-EE6DB2684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Benefits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0C861-DC5B-8319-C4BE-35CA1A7C7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1. Stronger Competitions</a:t>
            </a:r>
          </a:p>
          <a:p>
            <a:pPr lvl="1"/>
            <a:r>
              <a:rPr lang="en-US" dirty="0"/>
              <a:t>Closer scorelines</a:t>
            </a:r>
          </a:p>
          <a:p>
            <a:pPr lvl="1"/>
            <a:r>
              <a:rPr lang="en-US" dirty="0"/>
              <a:t>Higher quality games</a:t>
            </a:r>
          </a:p>
          <a:p>
            <a:pPr lvl="1"/>
            <a:r>
              <a:rPr lang="en-US" dirty="0"/>
              <a:t>More enjoyable player experience</a:t>
            </a:r>
          </a:p>
          <a:p>
            <a:r>
              <a:rPr lang="en-US" b="1" dirty="0"/>
              <a:t>2. Increased Player Retention</a:t>
            </a:r>
          </a:p>
          <a:p>
            <a:pPr lvl="1"/>
            <a:r>
              <a:rPr lang="en-US" dirty="0"/>
              <a:t>Players are more likely to remain in the game when:</a:t>
            </a:r>
          </a:p>
          <a:p>
            <a:pPr lvl="2"/>
            <a:r>
              <a:rPr lang="en-US" dirty="0"/>
              <a:t>Competition is balanced</a:t>
            </a:r>
          </a:p>
          <a:p>
            <a:pPr lvl="2"/>
            <a:r>
              <a:rPr lang="en-US" dirty="0"/>
              <a:t>Development pathways are clear</a:t>
            </a:r>
          </a:p>
          <a:p>
            <a:pPr lvl="2"/>
            <a:r>
              <a:rPr lang="en-US" dirty="0"/>
              <a:t>Teams remain viable</a:t>
            </a:r>
          </a:p>
          <a:p>
            <a:r>
              <a:rPr lang="en-US" b="1" dirty="0"/>
              <a:t>3. Flexibility for Clubs</a:t>
            </a:r>
          </a:p>
          <a:p>
            <a:pPr lvl="1"/>
            <a:r>
              <a:rPr lang="en-US" dirty="0"/>
              <a:t>Clubs can:</a:t>
            </a:r>
          </a:p>
          <a:p>
            <a:pPr lvl="2"/>
            <a:r>
              <a:rPr lang="en-US" dirty="0"/>
              <a:t>Enter teams based on numbers</a:t>
            </a:r>
          </a:p>
          <a:p>
            <a:pPr lvl="2"/>
            <a:r>
              <a:rPr lang="en-US" dirty="0"/>
              <a:t>Avoid withdrawing teams due to shortages</a:t>
            </a:r>
          </a:p>
          <a:p>
            <a:pPr lvl="2"/>
            <a:r>
              <a:rPr lang="en-US" dirty="0"/>
              <a:t>Manage player movement more effectively</a:t>
            </a:r>
          </a:p>
          <a:p>
            <a:r>
              <a:rPr lang="en-US" b="1" dirty="0"/>
              <a:t>4. Clear Development Pathway</a:t>
            </a:r>
          </a:p>
          <a:p>
            <a:pPr lvl="1"/>
            <a:r>
              <a:rPr lang="en-US" dirty="0"/>
              <a:t>The structure helps prepare players for:</a:t>
            </a:r>
          </a:p>
          <a:p>
            <a:pPr lvl="2"/>
            <a:r>
              <a:rPr lang="en-US" dirty="0"/>
              <a:t>Under 21 competitions</a:t>
            </a:r>
          </a:p>
          <a:p>
            <a:pPr lvl="2"/>
            <a:r>
              <a:rPr lang="en-US" dirty="0"/>
              <a:t>Senior rugby league</a:t>
            </a:r>
          </a:p>
          <a:p>
            <a:pPr lvl="2"/>
            <a:r>
              <a:rPr lang="en-US" dirty="0"/>
              <a:t>Representative pathways</a:t>
            </a: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D27A70CE-8B2A-A293-64EA-2465B8EE9B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66052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572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2C3B8-9B56-DA9F-A598-FBB8F1884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113133" cy="4601183"/>
          </a:xfrm>
        </p:spPr>
        <p:txBody>
          <a:bodyPr/>
          <a:lstStyle/>
          <a:p>
            <a:r>
              <a:rPr lang="en-AU" sz="3200" dirty="0"/>
              <a:t>Addressing Common Concerns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72FE5-C8C0-E9F3-FC05-154C0A64D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Concern: “17-year-olds playing against 18-year-olds”</a:t>
            </a:r>
          </a:p>
          <a:p>
            <a:pPr lvl="1"/>
            <a:r>
              <a:rPr lang="en-US" dirty="0"/>
              <a:t>This already occurs regularly in rugby league due to:</a:t>
            </a:r>
          </a:p>
          <a:p>
            <a:pPr lvl="2"/>
            <a:r>
              <a:rPr lang="en-US" dirty="0"/>
              <a:t>School Rugby League already uses this model based on quality of player and </a:t>
            </a:r>
            <a:r>
              <a:rPr lang="en-US"/>
              <a:t>not specific age</a:t>
            </a:r>
            <a:endParaRPr lang="en-US" dirty="0"/>
          </a:p>
          <a:p>
            <a:pPr lvl="2"/>
            <a:r>
              <a:rPr lang="en-US" dirty="0"/>
              <a:t>Players playing up or down based on ability</a:t>
            </a:r>
          </a:p>
          <a:p>
            <a:pPr lvl="1"/>
            <a:r>
              <a:rPr lang="en-US" dirty="0"/>
              <a:t>Divisional grading ensures players compete against appropriate opponents.</a:t>
            </a:r>
          </a:p>
          <a:p>
            <a:r>
              <a:rPr lang="en-US" b="1" dirty="0"/>
              <a:t>Concern: “Clubs will lose identity in competitions”</a:t>
            </a:r>
          </a:p>
          <a:p>
            <a:pPr lvl="1"/>
            <a:r>
              <a:rPr lang="en-US" dirty="0"/>
              <a:t>Each division will still:</a:t>
            </a:r>
          </a:p>
          <a:p>
            <a:pPr lvl="2"/>
            <a:r>
              <a:rPr lang="en-US" dirty="0"/>
              <a:t>Have its own ladder</a:t>
            </a:r>
          </a:p>
          <a:p>
            <a:pPr lvl="2"/>
            <a:r>
              <a:rPr lang="en-US" dirty="0"/>
              <a:t>Play finals</a:t>
            </a:r>
          </a:p>
          <a:p>
            <a:pPr lvl="2"/>
            <a:r>
              <a:rPr lang="en-US" dirty="0"/>
              <a:t>Crown a Divisional Premier (no first or second tier, only divisional winners)</a:t>
            </a:r>
          </a:p>
          <a:p>
            <a:pPr lvl="1"/>
            <a:r>
              <a:rPr lang="en-US" dirty="0"/>
              <a:t>Clubs maintain competitive goals within each division</a:t>
            </a:r>
          </a:p>
          <a:p>
            <a:r>
              <a:rPr lang="en-US" b="1" dirty="0"/>
              <a:t>Concern: “Stronger clubs will dominate”</a:t>
            </a:r>
          </a:p>
          <a:p>
            <a:pPr lvl="1"/>
            <a:r>
              <a:rPr lang="en-US" dirty="0"/>
              <a:t>Grading and multiple divisions </a:t>
            </a:r>
            <a:r>
              <a:rPr lang="en-US" b="1" dirty="0"/>
              <a:t>reduce dominance</a:t>
            </a:r>
            <a:r>
              <a:rPr lang="en-US" dirty="0"/>
              <a:t>, creating more balanced games</a:t>
            </a: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97BABC4C-6142-AA07-C5CC-AC303FFB53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66052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279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7291E-4882-1379-5403-DDFDC21DB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Long-Term 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80AB4-2143-5FE2-9011-18E1861C3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model is designed to:</a:t>
            </a:r>
          </a:p>
          <a:p>
            <a:pPr lvl="1"/>
            <a:r>
              <a:rPr lang="en-US" dirty="0"/>
              <a:t>Stabilise participation numbers</a:t>
            </a:r>
          </a:p>
          <a:p>
            <a:pPr lvl="1"/>
            <a:r>
              <a:rPr lang="en-US" dirty="0"/>
              <a:t>Create balanced competitions</a:t>
            </a:r>
          </a:p>
          <a:p>
            <a:pPr lvl="1"/>
            <a:r>
              <a:rPr lang="en-US" dirty="0"/>
              <a:t>Improve the transition to senior rugby league</a:t>
            </a:r>
          </a:p>
          <a:p>
            <a:r>
              <a:rPr lang="en-US" dirty="0"/>
              <a:t>The goal is a </a:t>
            </a:r>
            <a:r>
              <a:rPr lang="en-US" b="1" dirty="0"/>
              <a:t>stronger and more sustainable youth competition</a:t>
            </a:r>
            <a:r>
              <a:rPr lang="en-US" dirty="0"/>
              <a:t> across the league</a:t>
            </a: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E1CF176B-439F-7254-2123-C68EC5E11D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66052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951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D59F0-0063-EDC3-0C52-D055DAD9E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61F22-53BE-B87E-80A2-6DA455A3B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Success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FA11B-D66B-9101-87F4-111672D6E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model will be evaluated using:</a:t>
            </a:r>
          </a:p>
          <a:p>
            <a:pPr lvl="1"/>
            <a:r>
              <a:rPr lang="en-US" dirty="0"/>
              <a:t>Player retention rates</a:t>
            </a:r>
          </a:p>
          <a:p>
            <a:pPr lvl="1"/>
            <a:r>
              <a:rPr lang="en-US" dirty="0"/>
              <a:t>Number of teams participating</a:t>
            </a:r>
          </a:p>
          <a:p>
            <a:pPr lvl="1"/>
            <a:r>
              <a:rPr lang="en-US" dirty="0"/>
              <a:t>Competition score margins</a:t>
            </a:r>
          </a:p>
          <a:p>
            <a:pPr lvl="1"/>
            <a:r>
              <a:rPr lang="en-US" dirty="0"/>
              <a:t>Club feedback</a:t>
            </a: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AB0DBF8D-951E-4233-1891-751FD517C1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66052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94133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8440412-C564-4032-9506-43D1F931AE24}" vid="{C6597C70-4E01-46DC-A026-DE7CAED301C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CRONULLA JRL Powerpoint Template</Template>
  <TotalTime>301</TotalTime>
  <Words>593</Words>
  <Application>Microsoft Office PowerPoint</Application>
  <PresentationFormat>Widescreen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Agency FB</vt:lpstr>
      <vt:lpstr>Arial</vt:lpstr>
      <vt:lpstr>Corbel</vt:lpstr>
      <vt:lpstr>Wingdings 2</vt:lpstr>
      <vt:lpstr>Frame</vt:lpstr>
      <vt:lpstr>CRONULLA-SUTHERLAND  JUNIOR RUGBY LEAGUE</vt:lpstr>
      <vt:lpstr>Purpose</vt:lpstr>
      <vt:lpstr>Why Change is Needed </vt:lpstr>
      <vt:lpstr>Proposed Competition Model</vt:lpstr>
      <vt:lpstr>Player Eligibility</vt:lpstr>
      <vt:lpstr>Key Benefits</vt:lpstr>
      <vt:lpstr>Addressing Common Concerns</vt:lpstr>
      <vt:lpstr>Long-Term Vision</vt:lpstr>
      <vt:lpstr>Success Measures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CRONULLA-SUTHERLAND  JUNIOR RUGBY LEAGUE</dc:title>
  <dc:creator>Joshua Elias</dc:creator>
  <cp:lastModifiedBy>Operations Manager</cp:lastModifiedBy>
  <cp:revision>4</cp:revision>
  <dcterms:created xsi:type="dcterms:W3CDTF">2022-01-27T00:54:38Z</dcterms:created>
  <dcterms:modified xsi:type="dcterms:W3CDTF">2026-03-09T06:52:22Z</dcterms:modified>
</cp:coreProperties>
</file>